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16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92FF-B1A2-4104-B446-835CC1987C20}" type="datetimeFigureOut">
              <a:rPr lang="en-US" smtClean="0"/>
              <a:t>11/7/16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22D4-CC27-4A5F-A632-079C899EE25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92FF-B1A2-4104-B446-835CC1987C20}" type="datetimeFigureOut">
              <a:rPr lang="en-US" smtClean="0"/>
              <a:t>11/7/16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22D4-CC27-4A5F-A632-079C899EE25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92FF-B1A2-4104-B446-835CC1987C20}" type="datetimeFigureOut">
              <a:rPr lang="en-US" smtClean="0"/>
              <a:t>11/7/16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22D4-CC27-4A5F-A632-079C899EE25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92FF-B1A2-4104-B446-835CC1987C20}" type="datetimeFigureOut">
              <a:rPr lang="en-US" smtClean="0"/>
              <a:t>11/7/16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22D4-CC27-4A5F-A632-079C899EE25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92FF-B1A2-4104-B446-835CC1987C20}" type="datetimeFigureOut">
              <a:rPr lang="en-US" smtClean="0"/>
              <a:t>11/7/16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22D4-CC27-4A5F-A632-079C899EE25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92FF-B1A2-4104-B446-835CC1987C20}" type="datetimeFigureOut">
              <a:rPr lang="en-US" smtClean="0"/>
              <a:t>11/7/16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22D4-CC27-4A5F-A632-079C899EE25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92FF-B1A2-4104-B446-835CC1987C20}" type="datetimeFigureOut">
              <a:rPr lang="en-US" smtClean="0"/>
              <a:t>11/7/16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22D4-CC27-4A5F-A632-079C899EE25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92FF-B1A2-4104-B446-835CC1987C20}" type="datetimeFigureOut">
              <a:rPr lang="en-US" smtClean="0"/>
              <a:t>11/7/16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22D4-CC27-4A5F-A632-079C899EE25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92FF-B1A2-4104-B446-835CC1987C20}" type="datetimeFigureOut">
              <a:rPr lang="en-US" smtClean="0"/>
              <a:t>11/7/16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22D4-CC27-4A5F-A632-079C899EE25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92FF-B1A2-4104-B446-835CC1987C20}" type="datetimeFigureOut">
              <a:rPr lang="en-US" smtClean="0"/>
              <a:t>11/7/16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22D4-CC27-4A5F-A632-079C899EE25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92FF-B1A2-4104-B446-835CC1987C20}" type="datetimeFigureOut">
              <a:rPr lang="en-US" smtClean="0"/>
              <a:t>11/7/16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22D4-CC27-4A5F-A632-079C899EE25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892FF-B1A2-4104-B446-835CC1987C20}" type="datetimeFigureOut">
              <a:rPr lang="en-US" smtClean="0"/>
              <a:t>11/7/16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A22D4-CC27-4A5F-A632-079C899EE25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gi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Force = mass X __________________________.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Which simple machine uses a fulcrum?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---</a:t>
            </a:r>
            <a:r>
              <a:rPr lang="en-US" dirty="0" smtClean="0">
                <a:sym typeface="Wingdings" pitchFamily="2" charset="2"/>
              </a:rPr>
              <a:t>		---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250 N	250 N</a:t>
            </a:r>
          </a:p>
          <a:p>
            <a:pPr>
              <a:buNone/>
            </a:pPr>
            <a:endParaRPr lang="en-US" dirty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What is the net force of this diagram?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is velocity?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Which type of simple machine allows you to roll an object uphill?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Draw a force diagram that is unbalanced and has a net force of 300 newtons.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Which type of simple machine allows you to pry something open?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Is this system balanced or unbalanced?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is the net force of this system?</a:t>
            </a:r>
            <a:endParaRPr lang="en-US" dirty="0"/>
          </a:p>
        </p:txBody>
      </p:sp>
      <p:pic>
        <p:nvPicPr>
          <p:cNvPr id="6" name="Content Placeholder 5" descr="seesaw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94719" y="1752600"/>
            <a:ext cx="4190773" cy="4267200"/>
          </a:xfrm>
        </p:spPr>
      </p:pic>
      <p:sp>
        <p:nvSpPr>
          <p:cNvPr id="7" name="TextBox 6"/>
          <p:cNvSpPr txBox="1"/>
          <p:nvPr/>
        </p:nvSpPr>
        <p:spPr>
          <a:xfrm>
            <a:off x="4800600" y="25146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300 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924800" y="37338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 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simple machine is wrapped around a screw?</a:t>
            </a:r>
            <a:endParaRPr lang="en-US" dirty="0"/>
          </a:p>
        </p:txBody>
      </p:sp>
      <p:pic>
        <p:nvPicPr>
          <p:cNvPr id="5" name="Content Placeholder 4" descr="slbp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28319" y="1524000"/>
            <a:ext cx="4244181" cy="4244181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are two examples of an inclined plane?</a:t>
            </a:r>
            <a:endParaRPr lang="en-US" dirty="0"/>
          </a:p>
        </p:txBody>
      </p:sp>
      <p:pic>
        <p:nvPicPr>
          <p:cNvPr id="5" name="Content Placeholder 4" descr="imagesCA0NH77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41073" y="1143000"/>
            <a:ext cx="4617460" cy="34290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Is this force diagram balanced or unbalanced?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Explain.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---</a:t>
            </a:r>
            <a:r>
              <a:rPr lang="en-US" dirty="0" smtClean="0">
                <a:sym typeface="Wingdings" pitchFamily="2" charset="2"/>
              </a:rPr>
              <a:t>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250 N</a:t>
            </a:r>
          </a:p>
          <a:p>
            <a:pPr>
              <a:buNone/>
            </a:pPr>
            <a:endParaRPr lang="en-US" dirty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---		--------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250 N		425 N</a:t>
            </a:r>
          </a:p>
          <a:p>
            <a:pPr>
              <a:buNone/>
            </a:pPr>
            <a:endParaRPr lang="en-US" dirty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---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250 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 object at rest stays at rest until an unbalanced __________ acts upon it.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Does this pulley give you any mechanical advantage?</a:t>
            </a:r>
            <a:endParaRPr lang="en-US" dirty="0"/>
          </a:p>
        </p:txBody>
      </p:sp>
      <p:pic>
        <p:nvPicPr>
          <p:cNvPr id="5" name="Content Placeholder 4" descr="Pulley_class1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49896" y="1371600"/>
            <a:ext cx="3753348" cy="48768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Work is when you ______ an object.</a:t>
            </a:r>
            <a:endParaRPr lang="en-US" dirty="0"/>
          </a:p>
        </p:txBody>
      </p:sp>
      <p:pic>
        <p:nvPicPr>
          <p:cNvPr id="5" name="Content Placeholder 4" descr="article-new_ehow_images_a08_9r_3n_safest-way-move-heavy-objects-800x80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219200"/>
            <a:ext cx="4038600" cy="2695766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How does a speed graph look if an object is moving at a constant speed?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Which speed line is moving the fastest?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Which speed line is not moving?</a:t>
            </a:r>
            <a:endParaRPr lang="en-US" dirty="0"/>
          </a:p>
        </p:txBody>
      </p:sp>
      <p:pic>
        <p:nvPicPr>
          <p:cNvPr id="6" name="Content Placeholder 5" descr="representingMotionTest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002605" y="1676400"/>
            <a:ext cx="4921591" cy="40386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is potential energy?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are two examples of kinetic energy?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Where is the most potential energy?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Where is the most kinetic energy?</a:t>
            </a:r>
            <a:endParaRPr lang="en-US" dirty="0"/>
          </a:p>
        </p:txBody>
      </p:sp>
      <p:pic>
        <p:nvPicPr>
          <p:cNvPr id="5" name="Content Placeholder 4" descr="roller-coasters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05400" y="1142253"/>
            <a:ext cx="3733800" cy="5574584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is the average speed of a person riding on a scooter for 100 km in 4 hours?</a:t>
            </a:r>
            <a:endParaRPr lang="en-US" dirty="0"/>
          </a:p>
        </p:txBody>
      </p:sp>
      <p:pic>
        <p:nvPicPr>
          <p:cNvPr id="5" name="Content Placeholder 4" descr="International-Day-of-the-Girl-Riding-to-independence-on-scooter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219200"/>
            <a:ext cx="4038600" cy="3786652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Where does the ball have the most potential energy?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Where does the ball have the most kinetic energy?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another%20bouncing%20ball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447800"/>
            <a:ext cx="4038600" cy="384893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--------</a:t>
            </a:r>
            <a:r>
              <a:rPr lang="en-US" dirty="0" smtClean="0">
                <a:sym typeface="Wingdings" pitchFamily="2" charset="2"/>
              </a:rPr>
              <a:t>  --------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125 N	   600 N</a:t>
            </a:r>
          </a:p>
          <a:p>
            <a:pPr>
              <a:buNone/>
            </a:pPr>
            <a:endParaRPr lang="en-US" dirty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Predict how this force diagram will move.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Which scientist wrote the first laws about motion?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does the symbol N represent about motion?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Which simple machine would cut or split an object?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---</a:t>
            </a:r>
            <a:r>
              <a:rPr lang="en-US" dirty="0" smtClean="0">
                <a:sym typeface="Wingdings" pitchFamily="2" charset="2"/>
              </a:rPr>
              <a:t>    	  ---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600 N	600 N</a:t>
            </a:r>
          </a:p>
          <a:p>
            <a:pPr>
              <a:buNone/>
            </a:pPr>
            <a:endParaRPr lang="en-US" dirty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Is this force diagram balanced or unbalanced?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If an object was pushed with a force of 500 N, and it moves 0 meters, how much work was done?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Which simple machines could lift an object off the ground?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392</Words>
  <Application>Microsoft Macintosh PowerPoint</Application>
  <PresentationFormat>On-screen Show (4:3)</PresentationFormat>
  <Paragraphs>90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  <vt:lpstr>Question 21</vt:lpstr>
      <vt:lpstr>Question 22</vt:lpstr>
      <vt:lpstr>Question 23</vt:lpstr>
      <vt:lpstr>Question 24</vt:lpstr>
      <vt:lpstr>Question 25</vt:lpstr>
      <vt:lpstr>Question 26</vt:lpstr>
      <vt:lpstr>Question 27</vt:lpstr>
      <vt:lpstr>Question 28</vt:lpstr>
    </vt:vector>
  </TitlesOfParts>
  <Company>Lewisville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1</dc:title>
  <dc:creator>Richard Long</dc:creator>
  <cp:lastModifiedBy>Elizabeth Anderson</cp:lastModifiedBy>
  <cp:revision>15</cp:revision>
  <dcterms:created xsi:type="dcterms:W3CDTF">2012-10-30T13:46:18Z</dcterms:created>
  <dcterms:modified xsi:type="dcterms:W3CDTF">2016-11-07T21:08:47Z</dcterms:modified>
</cp:coreProperties>
</file>